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85" r:id="rId3"/>
    <p:sldId id="278" r:id="rId4"/>
    <p:sldId id="286" r:id="rId5"/>
    <p:sldId id="288" r:id="rId6"/>
    <p:sldId id="280" r:id="rId7"/>
    <p:sldId id="292" r:id="rId8"/>
    <p:sldId id="287" r:id="rId9"/>
    <p:sldId id="290" r:id="rId10"/>
    <p:sldId id="284" r:id="rId11"/>
    <p:sldId id="275" r:id="rId12"/>
    <p:sldId id="27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31-12-2015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15616" y="762000"/>
            <a:ext cx="7494984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5" name="Picture 4" descr="imkk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7272808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259228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LARSEN &amp; TOUBRO CONSTRUCTIONS </a:t>
            </a:r>
            <a:r>
              <a:rPr lang="en-IN" sz="3200" dirty="0" smtClean="0"/>
              <a:t>CSR TEAM</a:t>
            </a:r>
            <a:br>
              <a:rPr lang="en-IN" sz="3200" dirty="0" smtClean="0"/>
            </a:br>
            <a:r>
              <a:rPr lang="en-IN" sz="3200" dirty="0" smtClean="0"/>
              <a:t>JAMSHEDPUR 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 STATIONERY AND OTHER ITEMS DISTRIBUTION AT SANKALP CENTRES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FOR SANKALP KIDS ON </a:t>
            </a:r>
            <a:r>
              <a:rPr lang="en-IN" sz="3200" dirty="0" smtClean="0"/>
              <a:t>30.12.2015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Larsen &amp; Toubro, one of India’s Industrial giant’s CSR wing visited </a:t>
            </a:r>
            <a:r>
              <a:rPr lang="en-IN" sz="2800" dirty="0" err="1" smtClean="0"/>
              <a:t>Sankalp’s</a:t>
            </a:r>
            <a:r>
              <a:rPr lang="en-IN" sz="2800" dirty="0" smtClean="0"/>
              <a:t> Centre </a:t>
            </a:r>
            <a:r>
              <a:rPr lang="en-IN" sz="2800" dirty="0" smtClean="0"/>
              <a:t>on 30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December </a:t>
            </a:r>
            <a:r>
              <a:rPr lang="en-IN" sz="2800" dirty="0" smtClean="0"/>
              <a:t>2015</a:t>
            </a:r>
          </a:p>
          <a:p>
            <a:r>
              <a:rPr lang="en-IN" sz="2800" dirty="0" smtClean="0"/>
              <a:t>The team visited </a:t>
            </a:r>
            <a:r>
              <a:rPr lang="en-IN" sz="2800" dirty="0" err="1" smtClean="0"/>
              <a:t>Sankalp’s</a:t>
            </a:r>
            <a:r>
              <a:rPr lang="en-IN" sz="2800" dirty="0" smtClean="0"/>
              <a:t> </a:t>
            </a:r>
            <a:r>
              <a:rPr lang="en-IN" sz="2800" dirty="0" smtClean="0"/>
              <a:t>Telco (</a:t>
            </a:r>
            <a:r>
              <a:rPr lang="en-IN" sz="2800" dirty="0" err="1" smtClean="0"/>
              <a:t>Ghodabandha</a:t>
            </a:r>
            <a:r>
              <a:rPr lang="en-IN" sz="2800" dirty="0" smtClean="0"/>
              <a:t>) Centre</a:t>
            </a:r>
            <a:endParaRPr lang="en-IN" sz="2800" dirty="0" smtClean="0"/>
          </a:p>
          <a:p>
            <a:r>
              <a:rPr lang="en-IN" sz="2800" dirty="0" smtClean="0"/>
              <a:t>The session started with a brief interaction of </a:t>
            </a:r>
            <a:r>
              <a:rPr lang="en-IN" sz="2800" dirty="0" err="1" smtClean="0"/>
              <a:t>Sankalp</a:t>
            </a:r>
            <a:r>
              <a:rPr lang="en-IN" sz="2800" dirty="0" smtClean="0"/>
              <a:t> Kids with L&amp;T Team </a:t>
            </a:r>
          </a:p>
          <a:p>
            <a:r>
              <a:rPr lang="en-IN" sz="2800" dirty="0" smtClean="0"/>
              <a:t>Stationery Distribution took place for the needy kids.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9" name="Picture 8" descr="IMG-20151231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7560840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</a:t>
            </a:r>
            <a:r>
              <a:rPr lang="en-IN" sz="4000" dirty="0" smtClean="0"/>
              <a:t>A </a:t>
            </a:r>
            <a:r>
              <a:rPr lang="en-IN" sz="4000" dirty="0" smtClean="0"/>
              <a:t>HELPING </a:t>
            </a:r>
            <a:r>
              <a:rPr lang="en-IN" sz="4000" dirty="0" smtClean="0"/>
              <a:t>HAND, A RAY OF HOPE </a:t>
            </a:r>
            <a:endParaRPr lang="en-IN" dirty="0"/>
          </a:p>
        </p:txBody>
      </p:sp>
      <p:pic>
        <p:nvPicPr>
          <p:cNvPr id="10" name="Picture 9" descr="IMG-20151231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367240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-20151231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779912" cy="254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-20151231-WA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933056"/>
            <a:ext cx="4828028" cy="2715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151231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367240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231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49188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231-W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89040"/>
            <a:ext cx="5256584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331640" y="188640"/>
            <a:ext cx="7560840" cy="778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Change is going to happen and NOW is the time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The future we hope to build !!!</a:t>
            </a:r>
            <a:endParaRPr lang="en-IN" dirty="0"/>
          </a:p>
        </p:txBody>
      </p:sp>
      <p:pic>
        <p:nvPicPr>
          <p:cNvPr id="5" name="Picture 4" descr="IMG-20151231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704856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734481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</TotalTime>
  <Words>277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Slide 1</vt:lpstr>
      <vt:lpstr>OUR GUIDING PHILOSOPHY </vt:lpstr>
      <vt:lpstr>LARSEN &amp; TOUBRO CONSTRUCTIONS CSR TEAM JAMSHEDPUR   STATIONERY AND OTHER ITEMS DISTRIBUTION AT SANKALP CENTRES</vt:lpstr>
      <vt:lpstr>A NOBLE INITIATIVE FOR SANKALP KIDS ON 30.12.2015</vt:lpstr>
      <vt:lpstr>THE TEAM WITH A MISSION</vt:lpstr>
      <vt:lpstr> A HELPING HAND, A RAY OF HOPE </vt:lpstr>
      <vt:lpstr>Slide 7</vt:lpstr>
      <vt:lpstr>The future we hope to build !!!</vt:lpstr>
      <vt:lpstr>Slide 9</vt:lpstr>
      <vt:lpstr>Slide 10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101</cp:revision>
  <dcterms:created xsi:type="dcterms:W3CDTF">2015-07-02T11:31:14Z</dcterms:created>
  <dcterms:modified xsi:type="dcterms:W3CDTF">2015-12-31T11:34:04Z</dcterms:modified>
</cp:coreProperties>
</file>